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8" r:id="rId3"/>
    <p:sldId id="257" r:id="rId4"/>
    <p:sldId id="258" r:id="rId5"/>
    <p:sldId id="269" r:id="rId6"/>
    <p:sldId id="271" r:id="rId7"/>
    <p:sldId id="266" r:id="rId8"/>
    <p:sldId id="270" r:id="rId9"/>
    <p:sldId id="272" r:id="rId10"/>
    <p:sldId id="260" r:id="rId11"/>
    <p:sldId id="259" r:id="rId12"/>
    <p:sldId id="262" r:id="rId13"/>
    <p:sldId id="267" r:id="rId14"/>
    <p:sldId id="265" r:id="rId15"/>
    <p:sldId id="263" r:id="rId16"/>
    <p:sldId id="264" r:id="rId1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327"/>
  </p:normalViewPr>
  <p:slideViewPr>
    <p:cSldViewPr snapToGrid="0">
      <p:cViewPr varScale="1">
        <p:scale>
          <a:sx n="82" d="100"/>
          <a:sy n="82" d="100"/>
        </p:scale>
        <p:origin x="691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F9F0EA6-97B0-3AC1-9BAD-F1DD32DFF7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3C55EC2-62CD-A64A-24DF-8C1DEE8F23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DB42941-7832-B4DB-FCB1-6FCD9019D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ADBF5-75D0-6C4E-B6BF-E74928EE2899}" type="datetimeFigureOut">
              <a:rPr lang="pl-PL" smtClean="0"/>
              <a:t>26.07.2023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D5D5A3A-EBA9-D26A-45A9-A156F7D0B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3A0EFB4-362A-3660-AA98-1C87EDE4E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5047F-3807-1F4F-AF5E-8526042CF65A}" type="slidenum">
              <a:rPr lang="pl-PL" smtClean="0"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6686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DFFEF62-725C-4505-943A-E05058F69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CF70FA9-3D71-F5CD-011F-8B8C4DEA95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4BEFD28-ABCF-C291-7C36-49C62E9FC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ADBF5-75D0-6C4E-B6BF-E74928EE2899}" type="datetimeFigureOut">
              <a:rPr lang="pl-PL" smtClean="0"/>
              <a:t>26.07.2023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C73AD07-B941-5F40-F3B6-924665FF1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9BDD524-4E2F-FCBE-C8A6-25B19B064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5047F-3807-1F4F-AF5E-8526042CF65A}" type="slidenum">
              <a:rPr lang="pl-PL" smtClean="0"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2819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565EC82A-3162-B6D4-3EF1-8AFCBF4D1F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E7CBA26-3328-841A-85E1-C72FA87B2D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1C9FA31-DA68-E21D-7148-3604B1066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ADBF5-75D0-6C4E-B6BF-E74928EE2899}" type="datetimeFigureOut">
              <a:rPr lang="pl-PL" smtClean="0"/>
              <a:t>26.07.2023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8B816CC-104C-B235-4080-320AD3BEE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EED18C6-0374-6518-9611-D6E24D4C9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5047F-3807-1F4F-AF5E-8526042CF65A}" type="slidenum">
              <a:rPr lang="pl-PL" smtClean="0"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6580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9154E00-D86B-1C88-66BB-1A32A8A90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1704EEA-2EF0-4B55-3BDD-6D1D708237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1DA6763-217B-CBD8-C90F-5201FCC11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ADBF5-75D0-6C4E-B6BF-E74928EE2899}" type="datetimeFigureOut">
              <a:rPr lang="pl-PL" smtClean="0"/>
              <a:t>26.07.2023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49D3BE3-B9A4-2766-123F-9597C8D6E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F4F0229-DF68-1A31-563D-86DD85E16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5047F-3807-1F4F-AF5E-8526042CF65A}" type="slidenum">
              <a:rPr lang="pl-PL" smtClean="0"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930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332E1AB-162F-8AFC-415C-54FD3616B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A30A739-3D26-5E1A-76AC-27ADD66DCF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66836E9-2860-1BB2-B1A4-CE65F75B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ADBF5-75D0-6C4E-B6BF-E74928EE2899}" type="datetimeFigureOut">
              <a:rPr lang="pl-PL" smtClean="0"/>
              <a:t>26.07.2023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90E4804-79E6-DEE5-5376-5AA8D107D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9514298-C511-F6CA-952C-8282FE01B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5047F-3807-1F4F-AF5E-8526042CF65A}" type="slidenum">
              <a:rPr lang="pl-PL" smtClean="0"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5426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294E86-113D-A785-74BB-7EFAFA812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EFE4960-871D-B303-48E9-9E5CCC541B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65BD4EF-4156-6EFC-E387-9663067947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E6BEF99-CCEF-395E-FF39-098C91F5F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ADBF5-75D0-6C4E-B6BF-E74928EE2899}" type="datetimeFigureOut">
              <a:rPr lang="pl-PL" smtClean="0"/>
              <a:t>26.07.2023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BF60C9B-A771-B8A6-126E-7F69AE9E1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CBA7C46-E91F-76E1-C3D7-6C86FBDFC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5047F-3807-1F4F-AF5E-8526042CF65A}" type="slidenum">
              <a:rPr lang="pl-PL" smtClean="0"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8820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1D337C-A3D5-532A-F492-78F6FCE71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07277C3-AC3B-239C-0C8C-816B0999A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DD5F52F-E7C1-EB95-22DE-78EFEC1622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591CC255-4364-4508-414A-6155D6E3A5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6A95B5F8-BFE0-864B-54EC-4367A500EB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B3FC2D34-BCC2-90D1-354A-09FD98FA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ADBF5-75D0-6C4E-B6BF-E74928EE2899}" type="datetimeFigureOut">
              <a:rPr lang="pl-PL" smtClean="0"/>
              <a:t>26.07.2023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12E3DDCA-10C2-0FF1-E988-026C9E638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8EF07AAD-052F-7EAD-20B5-2725173D6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5047F-3807-1F4F-AF5E-8526042CF65A}" type="slidenum">
              <a:rPr lang="pl-PL" smtClean="0"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8698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9AC11C-894D-3FED-2A00-AACB2449B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76251BF5-3600-0863-F3EA-27FA8F00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ADBF5-75D0-6C4E-B6BF-E74928EE2899}" type="datetimeFigureOut">
              <a:rPr lang="pl-PL" smtClean="0"/>
              <a:t>26.07.2023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E1DC4AD-7B55-3689-D0F2-62607B654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3B1746F-6C15-DCC9-5EAD-9CBB28B92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5047F-3807-1F4F-AF5E-8526042CF65A}" type="slidenum">
              <a:rPr lang="pl-PL" smtClean="0"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7792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63EB8C11-B028-1E91-9110-5AB16C70E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ADBF5-75D0-6C4E-B6BF-E74928EE2899}" type="datetimeFigureOut">
              <a:rPr lang="pl-PL" smtClean="0"/>
              <a:t>26.07.2023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FFAEFFC8-82CB-0681-5021-208C926F3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A2839BC-0D39-0EEE-B618-B5B324C8A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5047F-3807-1F4F-AF5E-8526042CF65A}" type="slidenum">
              <a:rPr lang="pl-PL" smtClean="0"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2695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D9DBEF0-9BA9-689E-13BA-A510AA322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DC78650-0C94-FF97-A312-CBB25FBDD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7503D98-056A-BEAA-FEED-3FE90DC4B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E4876D9-7F46-D270-2451-D26CAF0C7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ADBF5-75D0-6C4E-B6BF-E74928EE2899}" type="datetimeFigureOut">
              <a:rPr lang="pl-PL" smtClean="0"/>
              <a:t>26.07.2023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2802C08-B7A0-42E3-E007-42B8D31A1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08DDE30-7392-E76D-37FD-3F717004D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5047F-3807-1F4F-AF5E-8526042CF65A}" type="slidenum">
              <a:rPr lang="pl-PL" smtClean="0"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542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F8D730-C876-C954-7773-CA061B22A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25AAEB3C-389D-B7D5-B659-827D96FB87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99916A4-78AF-5D2F-830D-D1187F8939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D02785D-64D3-0435-B79D-AC7834587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ADBF5-75D0-6C4E-B6BF-E74928EE2899}" type="datetimeFigureOut">
              <a:rPr lang="pl-PL" smtClean="0"/>
              <a:t>26.07.2023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DE08D4A-FA20-9B4D-D098-18D902769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FCABE5F-B060-CAAA-ECC6-07CFBCA15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5047F-3807-1F4F-AF5E-8526042CF65A}" type="slidenum">
              <a:rPr lang="pl-PL" smtClean="0"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0330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97E1CB9F-E70C-41A1-85A8-740D49C57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08B8441-CF74-35CE-D6F2-8ED5A35579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FCC7373-5871-2BF9-9125-595C5961B4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ADBF5-75D0-6C4E-B6BF-E74928EE2899}" type="datetimeFigureOut">
              <a:rPr lang="pl-PL" smtClean="0"/>
              <a:t>26.07.2023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8F3EE43-2744-CF85-96C3-85DD46D921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A37F696-3454-F77D-025F-D961CA3B7E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5047F-3807-1F4F-AF5E-8526042CF65A}" type="slidenum">
              <a:rPr lang="pl-PL" smtClean="0"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6498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254004-D4C3-EE4D-FB6C-69D2A666C7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C94AE73-6909-14F1-976C-B05CDA11A4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 descr="Obraz zawierający tekst, góra, przyroda, osoba&#10;&#10;Opis wygenerowany automatycznie">
            <a:extLst>
              <a:ext uri="{FF2B5EF4-FFF2-40B4-BE49-F238E27FC236}">
                <a16:creationId xmlns:a16="http://schemas.microsoft.com/office/drawing/2014/main" id="{B36FE596-1AEE-0C47-7DCA-4E7EF0FAA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731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C40B1E6-5D6A-038C-D2CE-C0648BFCE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tekst&#10;&#10;Opis wygenerowany automatycznie">
            <a:extLst>
              <a:ext uri="{FF2B5EF4-FFF2-40B4-BE49-F238E27FC236}">
                <a16:creationId xmlns:a16="http://schemas.microsoft.com/office/drawing/2014/main" id="{C17E2E78-C94D-FDF9-F66B-71EE224C42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803079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C2EAFEC-8267-5C91-798E-E3586C6FD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86580E8-358B-E171-D252-CAB0944CF8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04239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545EC2-228B-DE18-7024-B53DEBF0F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48A66A4E-7464-5862-B854-6FAF00458E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33151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283B89D-5859-3C61-65EA-6C4586267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72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365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115B9D9-D318-D65D-F0D9-028761434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48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4CEDD6D-F936-AD12-6D8F-CC69F7A0B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379DF4E2-C4C0-535D-D9E6-8349897914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016075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F7EEF33-301B-5332-6DFA-59F41619C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tekst, wewnątrz, lalka&#10;&#10;Opis wygenerowany automatycznie">
            <a:extLst>
              <a:ext uri="{FF2B5EF4-FFF2-40B4-BE49-F238E27FC236}">
                <a16:creationId xmlns:a16="http://schemas.microsoft.com/office/drawing/2014/main" id="{B2DF56D4-39D5-6006-9460-D6C450D976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83282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589D296-3907-A486-59AA-D85861E60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782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920D152-908C-6FE5-7697-5978EC221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tekst&#10;&#10;Opis wygenerowany automatycznie">
            <a:extLst>
              <a:ext uri="{FF2B5EF4-FFF2-40B4-BE49-F238E27FC236}">
                <a16:creationId xmlns:a16="http://schemas.microsoft.com/office/drawing/2014/main" id="{981A05B8-F28C-52CA-9308-86D3F7A55E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1976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4EB5E24-B213-643E-ED97-D0A161F6D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6D7F551-CBB4-5ED0-60C0-1BE37443E0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46622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E337978-7AC7-1F4A-1553-DE3AEDEFA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283" y="363894"/>
            <a:ext cx="11329434" cy="637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447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A567B0-977E-E660-965C-F378A4DE1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2EB43D0-1040-C36E-7B01-47AD1940F2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C700BEF-E5BB-59EA-1BB5-37096A716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360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34E9D1E-68FA-354C-A207-11691FA0F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57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E69E62D-FA39-EC46-F9ED-F8213E103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08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FA88FEE-9C50-79D0-101A-9E655DF3A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82" y="0"/>
            <a:ext cx="12162818" cy="684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941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Breitbild</PresentationFormat>
  <Paragraphs>0</Paragraphs>
  <Slides>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Motyw pakietu 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Bartłomiej Witek</dc:creator>
  <cp:lastModifiedBy>Sabine Putzgruber</cp:lastModifiedBy>
  <cp:revision>5</cp:revision>
  <dcterms:created xsi:type="dcterms:W3CDTF">2023-02-08T10:58:07Z</dcterms:created>
  <dcterms:modified xsi:type="dcterms:W3CDTF">2023-07-26T16:04:06Z</dcterms:modified>
</cp:coreProperties>
</file>